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"/>
  </p:notesMasterIdLst>
  <p:sldIdLst>
    <p:sldId id="256" r:id="rId2"/>
    <p:sldId id="270" r:id="rId3"/>
    <p:sldId id="278" r:id="rId4"/>
    <p:sldId id="275" r:id="rId5"/>
    <p:sldId id="279" r:id="rId6"/>
    <p:sldId id="261" r:id="rId7"/>
  </p:sldIdLst>
  <p:sldSz cx="12192000" cy="6858000"/>
  <p:notesSz cx="6858000" cy="9144000"/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FF3"/>
    <a:srgbClr val="F09AC7"/>
    <a:srgbClr val="A20000"/>
    <a:srgbClr val="A40000"/>
    <a:srgbClr val="9E0000"/>
    <a:srgbClr val="C7450B"/>
    <a:srgbClr val="E24E0C"/>
    <a:srgbClr val="DC6140"/>
    <a:srgbClr val="E60000"/>
    <a:srgbClr val="C967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6182" autoAdjust="0"/>
  </p:normalViewPr>
  <p:slideViewPr>
    <p:cSldViewPr snapToGrid="0">
      <p:cViewPr varScale="1">
        <p:scale>
          <a:sx n="90" d="100"/>
          <a:sy n="90" d="100"/>
        </p:scale>
        <p:origin x="87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2025/7/23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 userDrawn="1"/>
        </p:nvGrpSpPr>
        <p:grpSpPr>
          <a:xfrm>
            <a:off x="3176" y="523875"/>
            <a:ext cx="12188825" cy="6335713"/>
            <a:chOff x="3176" y="523875"/>
            <a:chExt cx="12188825" cy="6335713"/>
          </a:xfrm>
        </p:grpSpPr>
        <p:sp>
          <p:nvSpPr>
            <p:cNvPr id="7" name="任意多边形: 形状 6"/>
            <p:cNvSpPr>
              <a:spLocks/>
            </p:cNvSpPr>
            <p:nvPr userDrawn="1"/>
          </p:nvSpPr>
          <p:spPr bwMode="auto">
            <a:xfrm>
              <a:off x="3176" y="3371850"/>
              <a:ext cx="1020763" cy="3487738"/>
            </a:xfrm>
            <a:custGeom>
              <a:avLst/>
              <a:gdLst>
                <a:gd name="T0" fmla="*/ 0 w 643"/>
                <a:gd name="T1" fmla="*/ 0 h 2197"/>
                <a:gd name="T2" fmla="*/ 0 w 643"/>
                <a:gd name="T3" fmla="*/ 2197 h 2197"/>
                <a:gd name="T4" fmla="*/ 643 w 643"/>
                <a:gd name="T5" fmla="*/ 2197 h 2197"/>
                <a:gd name="T6" fmla="*/ 0 w 643"/>
                <a:gd name="T7" fmla="*/ 0 h 2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3" h="2197">
                  <a:moveTo>
                    <a:pt x="0" y="0"/>
                  </a:moveTo>
                  <a:lnTo>
                    <a:pt x="0" y="2197"/>
                  </a:lnTo>
                  <a:lnTo>
                    <a:pt x="643" y="2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>
              <a:spLocks/>
            </p:cNvSpPr>
            <p:nvPr userDrawn="1"/>
          </p:nvSpPr>
          <p:spPr bwMode="auto">
            <a:xfrm>
              <a:off x="3176" y="3371850"/>
              <a:ext cx="1020763" cy="3487738"/>
            </a:xfrm>
            <a:custGeom>
              <a:avLst/>
              <a:gdLst>
                <a:gd name="T0" fmla="*/ 0 w 643"/>
                <a:gd name="T1" fmla="*/ 0 h 2197"/>
                <a:gd name="T2" fmla="*/ 0 w 643"/>
                <a:gd name="T3" fmla="*/ 2197 h 2197"/>
                <a:gd name="T4" fmla="*/ 643 w 643"/>
                <a:gd name="T5" fmla="*/ 2197 h 2197"/>
                <a:gd name="T6" fmla="*/ 0 w 643"/>
                <a:gd name="T7" fmla="*/ 0 h 2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3" h="2197">
                  <a:moveTo>
                    <a:pt x="0" y="0"/>
                  </a:moveTo>
                  <a:lnTo>
                    <a:pt x="0" y="2197"/>
                  </a:lnTo>
                  <a:lnTo>
                    <a:pt x="643" y="219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>
              <a:spLocks/>
            </p:cNvSpPr>
            <p:nvPr userDrawn="1"/>
          </p:nvSpPr>
          <p:spPr bwMode="auto">
            <a:xfrm>
              <a:off x="9642476" y="523875"/>
              <a:ext cx="2549525" cy="6335713"/>
            </a:xfrm>
            <a:custGeom>
              <a:avLst/>
              <a:gdLst>
                <a:gd name="T0" fmla="*/ 1049 w 1606"/>
                <a:gd name="T1" fmla="*/ 0 h 3991"/>
                <a:gd name="T2" fmla="*/ 0 w 1606"/>
                <a:gd name="T3" fmla="*/ 0 h 3991"/>
                <a:gd name="T4" fmla="*/ 1167 w 1606"/>
                <a:gd name="T5" fmla="*/ 3991 h 3991"/>
                <a:gd name="T6" fmla="*/ 1606 w 1606"/>
                <a:gd name="T7" fmla="*/ 3991 h 3991"/>
                <a:gd name="T8" fmla="*/ 1606 w 1606"/>
                <a:gd name="T9" fmla="*/ 1903 h 3991"/>
                <a:gd name="T10" fmla="*/ 1049 w 1606"/>
                <a:gd name="T11" fmla="*/ 0 h 39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6" h="3991">
                  <a:moveTo>
                    <a:pt x="1049" y="0"/>
                  </a:moveTo>
                  <a:lnTo>
                    <a:pt x="0" y="0"/>
                  </a:lnTo>
                  <a:lnTo>
                    <a:pt x="1167" y="3991"/>
                  </a:lnTo>
                  <a:lnTo>
                    <a:pt x="1606" y="3991"/>
                  </a:lnTo>
                  <a:lnTo>
                    <a:pt x="1606" y="1903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任意多边形: 形状 9"/>
            <p:cNvSpPr>
              <a:spLocks/>
            </p:cNvSpPr>
            <p:nvPr userDrawn="1"/>
          </p:nvSpPr>
          <p:spPr bwMode="auto">
            <a:xfrm>
              <a:off x="9642476" y="523875"/>
              <a:ext cx="2549525" cy="6335713"/>
            </a:xfrm>
            <a:custGeom>
              <a:avLst/>
              <a:gdLst>
                <a:gd name="T0" fmla="*/ 1049 w 1606"/>
                <a:gd name="T1" fmla="*/ 0 h 3991"/>
                <a:gd name="T2" fmla="*/ 0 w 1606"/>
                <a:gd name="T3" fmla="*/ 0 h 3991"/>
                <a:gd name="T4" fmla="*/ 1167 w 1606"/>
                <a:gd name="T5" fmla="*/ 3991 h 3991"/>
                <a:gd name="T6" fmla="*/ 1606 w 1606"/>
                <a:gd name="T7" fmla="*/ 3991 h 3991"/>
                <a:gd name="T8" fmla="*/ 1606 w 1606"/>
                <a:gd name="T9" fmla="*/ 1903 h 3991"/>
                <a:gd name="T10" fmla="*/ 1049 w 1606"/>
                <a:gd name="T11" fmla="*/ 0 h 39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6" h="3991">
                  <a:moveTo>
                    <a:pt x="1049" y="0"/>
                  </a:moveTo>
                  <a:lnTo>
                    <a:pt x="0" y="0"/>
                  </a:lnTo>
                  <a:lnTo>
                    <a:pt x="1167" y="3991"/>
                  </a:lnTo>
                  <a:lnTo>
                    <a:pt x="1606" y="3991"/>
                  </a:lnTo>
                  <a:lnTo>
                    <a:pt x="1606" y="1903"/>
                  </a:lnTo>
                  <a:lnTo>
                    <a:pt x="10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矩形 10"/>
            <p:cNvSpPr>
              <a:spLocks noChangeArrowheads="1"/>
            </p:cNvSpPr>
            <p:nvPr userDrawn="1"/>
          </p:nvSpPr>
          <p:spPr bwMode="auto">
            <a:xfrm>
              <a:off x="1187451" y="3943350"/>
              <a:ext cx="908050" cy="6985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任意多边形: 形状 19"/>
            <p:cNvSpPr>
              <a:spLocks/>
            </p:cNvSpPr>
            <p:nvPr userDrawn="1"/>
          </p:nvSpPr>
          <p:spPr bwMode="auto">
            <a:xfrm>
              <a:off x="5922962" y="1654175"/>
              <a:ext cx="6078538" cy="3549650"/>
            </a:xfrm>
            <a:custGeom>
              <a:avLst/>
              <a:gdLst>
                <a:gd name="connsiteX0" fmla="*/ 3492500 w 6078538"/>
                <a:gd name="connsiteY0" fmla="*/ 0 h 3549650"/>
                <a:gd name="connsiteX1" fmla="*/ 5040313 w 6078538"/>
                <a:gd name="connsiteY1" fmla="*/ 0 h 3549650"/>
                <a:gd name="connsiteX2" fmla="*/ 6078538 w 6078538"/>
                <a:gd name="connsiteY2" fmla="*/ 3549650 h 3549650"/>
                <a:gd name="connsiteX3" fmla="*/ 4530725 w 6078538"/>
                <a:gd name="connsiteY3" fmla="*/ 3549650 h 3549650"/>
                <a:gd name="connsiteX4" fmla="*/ 1746250 w 6078538"/>
                <a:gd name="connsiteY4" fmla="*/ 0 h 3549650"/>
                <a:gd name="connsiteX5" fmla="*/ 3294063 w 6078538"/>
                <a:gd name="connsiteY5" fmla="*/ 0 h 3549650"/>
                <a:gd name="connsiteX6" fmla="*/ 4332288 w 6078538"/>
                <a:gd name="connsiteY6" fmla="*/ 3549650 h 3549650"/>
                <a:gd name="connsiteX7" fmla="*/ 2786063 w 6078538"/>
                <a:gd name="connsiteY7" fmla="*/ 3549650 h 3549650"/>
                <a:gd name="connsiteX8" fmla="*/ 0 w 6078538"/>
                <a:gd name="connsiteY8" fmla="*/ 0 h 3549650"/>
                <a:gd name="connsiteX9" fmla="*/ 1549400 w 6078538"/>
                <a:gd name="connsiteY9" fmla="*/ 0 h 3549650"/>
                <a:gd name="connsiteX10" fmla="*/ 2587625 w 6078538"/>
                <a:gd name="connsiteY10" fmla="*/ 3549650 h 3549650"/>
                <a:gd name="connsiteX11" fmla="*/ 1038225 w 6078538"/>
                <a:gd name="connsiteY11" fmla="*/ 3549650 h 354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78538" h="3549650">
                  <a:moveTo>
                    <a:pt x="3492500" y="0"/>
                  </a:moveTo>
                  <a:lnTo>
                    <a:pt x="5040313" y="0"/>
                  </a:lnTo>
                  <a:lnTo>
                    <a:pt x="6078538" y="3549650"/>
                  </a:lnTo>
                  <a:lnTo>
                    <a:pt x="4530725" y="3549650"/>
                  </a:lnTo>
                  <a:close/>
                  <a:moveTo>
                    <a:pt x="1746250" y="0"/>
                  </a:moveTo>
                  <a:lnTo>
                    <a:pt x="3294063" y="0"/>
                  </a:lnTo>
                  <a:lnTo>
                    <a:pt x="4332288" y="3549650"/>
                  </a:lnTo>
                  <a:lnTo>
                    <a:pt x="2786063" y="3549650"/>
                  </a:lnTo>
                  <a:close/>
                  <a:moveTo>
                    <a:pt x="0" y="0"/>
                  </a:moveTo>
                  <a:lnTo>
                    <a:pt x="1549400" y="0"/>
                  </a:lnTo>
                  <a:lnTo>
                    <a:pt x="2587625" y="3549650"/>
                  </a:lnTo>
                  <a:lnTo>
                    <a:pt x="1038225" y="3549650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836" t="-4918" r="836" b="-4918"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7" name="矩形 16"/>
            <p:cNvSpPr>
              <a:spLocks noChangeArrowheads="1"/>
            </p:cNvSpPr>
            <p:nvPr userDrawn="1"/>
          </p:nvSpPr>
          <p:spPr bwMode="auto">
            <a:xfrm>
              <a:off x="5922963" y="5810250"/>
              <a:ext cx="1806575" cy="1031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801" name="副标题 9800"/>
          <p:cNvSpPr>
            <a:spLocks noGrp="1"/>
          </p:cNvSpPr>
          <p:nvPr userDrawn="1">
            <p:ph type="subTitle" idx="1"/>
          </p:nvPr>
        </p:nvSpPr>
        <p:spPr>
          <a:xfrm>
            <a:off x="1187451" y="2961684"/>
            <a:ext cx="5553076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9801"/>
          <p:cNvSpPr>
            <a:spLocks noGrp="1"/>
          </p:cNvSpPr>
          <p:nvPr userDrawn="1">
            <p:ph type="ctrTitle"/>
          </p:nvPr>
        </p:nvSpPr>
        <p:spPr>
          <a:xfrm>
            <a:off x="1187451" y="1829797"/>
            <a:ext cx="5553076" cy="1131888"/>
          </a:xfrm>
        </p:spPr>
        <p:txBody>
          <a:bodyPr anchor="ctr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187451" y="4724992"/>
            <a:ext cx="5553076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187451" y="5021263"/>
            <a:ext cx="5553076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9"/>
          <p:cNvSpPr>
            <a:spLocks noGrp="1"/>
          </p:cNvSpPr>
          <p:nvPr userDrawn="1">
            <p:ph type="title"/>
          </p:nvPr>
        </p:nvSpPr>
        <p:spPr>
          <a:xfrm>
            <a:off x="3956574" y="2762793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 userDrawn="1">
            <p:ph type="body" idx="1"/>
          </p:nvPr>
        </p:nvSpPr>
        <p:spPr>
          <a:xfrm>
            <a:off x="3957690" y="3658143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任意多边形: 形状 7"/>
          <p:cNvSpPr>
            <a:spLocks/>
          </p:cNvSpPr>
          <p:nvPr userDrawn="1"/>
        </p:nvSpPr>
        <p:spPr bwMode="auto">
          <a:xfrm>
            <a:off x="9642476" y="523875"/>
            <a:ext cx="2549525" cy="6335713"/>
          </a:xfrm>
          <a:custGeom>
            <a:avLst/>
            <a:gdLst>
              <a:gd name="T0" fmla="*/ 1049 w 1606"/>
              <a:gd name="T1" fmla="*/ 0 h 3991"/>
              <a:gd name="T2" fmla="*/ 0 w 1606"/>
              <a:gd name="T3" fmla="*/ 0 h 3991"/>
              <a:gd name="T4" fmla="*/ 1167 w 1606"/>
              <a:gd name="T5" fmla="*/ 3991 h 3991"/>
              <a:gd name="T6" fmla="*/ 1606 w 1606"/>
              <a:gd name="T7" fmla="*/ 3991 h 3991"/>
              <a:gd name="T8" fmla="*/ 1606 w 1606"/>
              <a:gd name="T9" fmla="*/ 1903 h 3991"/>
              <a:gd name="T10" fmla="*/ 1049 w 1606"/>
              <a:gd name="T11" fmla="*/ 0 h 39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06" h="3991">
                <a:moveTo>
                  <a:pt x="1049" y="0"/>
                </a:moveTo>
                <a:lnTo>
                  <a:pt x="0" y="0"/>
                </a:lnTo>
                <a:lnTo>
                  <a:pt x="1167" y="3991"/>
                </a:lnTo>
                <a:lnTo>
                  <a:pt x="1606" y="3991"/>
                </a:lnTo>
                <a:lnTo>
                  <a:pt x="1606" y="1903"/>
                </a:lnTo>
                <a:lnTo>
                  <a:pt x="104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0" y="-1"/>
            <a:ext cx="2796431" cy="6859589"/>
            <a:chOff x="0" y="523875"/>
            <a:chExt cx="2582864" cy="6335713"/>
          </a:xfrm>
        </p:grpSpPr>
        <p:sp>
          <p:nvSpPr>
            <p:cNvPr id="6" name="任意多边形: 形状 5"/>
            <p:cNvSpPr>
              <a:spLocks/>
            </p:cNvSpPr>
            <p:nvPr userDrawn="1"/>
          </p:nvSpPr>
          <p:spPr bwMode="auto">
            <a:xfrm>
              <a:off x="3176" y="3371850"/>
              <a:ext cx="1020763" cy="3487738"/>
            </a:xfrm>
            <a:custGeom>
              <a:avLst/>
              <a:gdLst>
                <a:gd name="T0" fmla="*/ 0 w 643"/>
                <a:gd name="T1" fmla="*/ 0 h 2197"/>
                <a:gd name="T2" fmla="*/ 0 w 643"/>
                <a:gd name="T3" fmla="*/ 2197 h 2197"/>
                <a:gd name="T4" fmla="*/ 643 w 643"/>
                <a:gd name="T5" fmla="*/ 2197 h 2197"/>
                <a:gd name="T6" fmla="*/ 0 w 643"/>
                <a:gd name="T7" fmla="*/ 0 h 2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3" h="2197">
                  <a:moveTo>
                    <a:pt x="0" y="0"/>
                  </a:moveTo>
                  <a:lnTo>
                    <a:pt x="0" y="2197"/>
                  </a:lnTo>
                  <a:lnTo>
                    <a:pt x="643" y="219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任意多边形: 形状 6"/>
            <p:cNvSpPr>
              <a:spLocks/>
            </p:cNvSpPr>
            <p:nvPr userDrawn="1"/>
          </p:nvSpPr>
          <p:spPr bwMode="auto">
            <a:xfrm flipH="1">
              <a:off x="0" y="523875"/>
              <a:ext cx="2549525" cy="6335713"/>
            </a:xfrm>
            <a:custGeom>
              <a:avLst/>
              <a:gdLst>
                <a:gd name="T0" fmla="*/ 1049 w 1606"/>
                <a:gd name="T1" fmla="*/ 0 h 3991"/>
                <a:gd name="T2" fmla="*/ 0 w 1606"/>
                <a:gd name="T3" fmla="*/ 0 h 3991"/>
                <a:gd name="T4" fmla="*/ 1167 w 1606"/>
                <a:gd name="T5" fmla="*/ 3991 h 3991"/>
                <a:gd name="T6" fmla="*/ 1606 w 1606"/>
                <a:gd name="T7" fmla="*/ 3991 h 3991"/>
                <a:gd name="T8" fmla="*/ 1606 w 1606"/>
                <a:gd name="T9" fmla="*/ 1903 h 3991"/>
                <a:gd name="T10" fmla="*/ 1049 w 1606"/>
                <a:gd name="T11" fmla="*/ 0 h 39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6" h="3991">
                  <a:moveTo>
                    <a:pt x="1049" y="0"/>
                  </a:moveTo>
                  <a:lnTo>
                    <a:pt x="0" y="0"/>
                  </a:lnTo>
                  <a:lnTo>
                    <a:pt x="1167" y="3991"/>
                  </a:lnTo>
                  <a:lnTo>
                    <a:pt x="1606" y="3991"/>
                  </a:lnTo>
                  <a:lnTo>
                    <a:pt x="1606" y="1903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19" name="组合 18"/>
            <p:cNvGrpSpPr/>
            <p:nvPr userDrawn="1"/>
          </p:nvGrpSpPr>
          <p:grpSpPr>
            <a:xfrm>
              <a:off x="91650" y="523875"/>
              <a:ext cx="2491214" cy="2998487"/>
              <a:chOff x="202419" y="1051379"/>
              <a:chExt cx="2108701" cy="2538085"/>
            </a:xfrm>
          </p:grpSpPr>
          <p:sp>
            <p:nvSpPr>
              <p:cNvPr id="23" name="任意多边形: 形状 22"/>
              <p:cNvSpPr>
                <a:spLocks/>
              </p:cNvSpPr>
              <p:nvPr userDrawn="1"/>
            </p:nvSpPr>
            <p:spPr bwMode="auto">
              <a:xfrm flipH="1">
                <a:off x="727517" y="1414589"/>
                <a:ext cx="1583603" cy="2174875"/>
              </a:xfrm>
              <a:custGeom>
                <a:avLst/>
                <a:gdLst>
                  <a:gd name="T0" fmla="*/ 3147 w 3147"/>
                  <a:gd name="T1" fmla="*/ 4322 h 4322"/>
                  <a:gd name="T2" fmla="*/ 1263 w 3147"/>
                  <a:gd name="T3" fmla="*/ 4322 h 4322"/>
                  <a:gd name="T4" fmla="*/ 0 w 3147"/>
                  <a:gd name="T5" fmla="*/ 0 h 4322"/>
                  <a:gd name="T6" fmla="*/ 1883 w 3147"/>
                  <a:gd name="T7" fmla="*/ 0 h 4322"/>
                  <a:gd name="T8" fmla="*/ 3147 w 3147"/>
                  <a:gd name="T9" fmla="*/ 4322 h 4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47" h="4322">
                    <a:moveTo>
                      <a:pt x="3147" y="4322"/>
                    </a:moveTo>
                    <a:lnTo>
                      <a:pt x="1263" y="4322"/>
                    </a:lnTo>
                    <a:lnTo>
                      <a:pt x="0" y="0"/>
                    </a:lnTo>
                    <a:lnTo>
                      <a:pt x="1883" y="0"/>
                    </a:lnTo>
                    <a:lnTo>
                      <a:pt x="3147" y="4322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任意多边形: 形状 23"/>
              <p:cNvSpPr>
                <a:spLocks/>
              </p:cNvSpPr>
              <p:nvPr userDrawn="1"/>
            </p:nvSpPr>
            <p:spPr bwMode="auto">
              <a:xfrm flipH="1">
                <a:off x="491144" y="1210082"/>
                <a:ext cx="1584106" cy="2174875"/>
              </a:xfrm>
              <a:custGeom>
                <a:avLst/>
                <a:gdLst>
                  <a:gd name="T0" fmla="*/ 3148 w 3148"/>
                  <a:gd name="T1" fmla="*/ 4322 h 4322"/>
                  <a:gd name="T2" fmla="*/ 1263 w 3148"/>
                  <a:gd name="T3" fmla="*/ 4322 h 4322"/>
                  <a:gd name="T4" fmla="*/ 0 w 3148"/>
                  <a:gd name="T5" fmla="*/ 0 h 4322"/>
                  <a:gd name="T6" fmla="*/ 1883 w 3148"/>
                  <a:gd name="T7" fmla="*/ 0 h 4322"/>
                  <a:gd name="T8" fmla="*/ 3148 w 3148"/>
                  <a:gd name="T9" fmla="*/ 4322 h 4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48" h="4322">
                    <a:moveTo>
                      <a:pt x="3148" y="4322"/>
                    </a:moveTo>
                    <a:lnTo>
                      <a:pt x="1263" y="4322"/>
                    </a:lnTo>
                    <a:lnTo>
                      <a:pt x="0" y="0"/>
                    </a:lnTo>
                    <a:lnTo>
                      <a:pt x="1883" y="0"/>
                    </a:lnTo>
                    <a:lnTo>
                      <a:pt x="3148" y="4322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任意多边形: 形状 24"/>
              <p:cNvSpPr>
                <a:spLocks/>
              </p:cNvSpPr>
              <p:nvPr userDrawn="1"/>
            </p:nvSpPr>
            <p:spPr bwMode="auto">
              <a:xfrm flipH="1">
                <a:off x="202419" y="1051379"/>
                <a:ext cx="1584106" cy="2174875"/>
              </a:xfrm>
              <a:custGeom>
                <a:avLst/>
                <a:gdLst>
                  <a:gd name="T0" fmla="*/ 3148 w 3148"/>
                  <a:gd name="T1" fmla="*/ 4322 h 4322"/>
                  <a:gd name="T2" fmla="*/ 1263 w 3148"/>
                  <a:gd name="T3" fmla="*/ 4322 h 4322"/>
                  <a:gd name="T4" fmla="*/ 0 w 3148"/>
                  <a:gd name="T5" fmla="*/ 0 h 4322"/>
                  <a:gd name="T6" fmla="*/ 1885 w 3148"/>
                  <a:gd name="T7" fmla="*/ 0 h 4322"/>
                  <a:gd name="T8" fmla="*/ 3148 w 3148"/>
                  <a:gd name="T9" fmla="*/ 4322 h 4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48" h="4322">
                    <a:moveTo>
                      <a:pt x="3148" y="4322"/>
                    </a:moveTo>
                    <a:lnTo>
                      <a:pt x="1263" y="4322"/>
                    </a:lnTo>
                    <a:lnTo>
                      <a:pt x="0" y="0"/>
                    </a:lnTo>
                    <a:lnTo>
                      <a:pt x="1885" y="0"/>
                    </a:lnTo>
                    <a:lnTo>
                      <a:pt x="3148" y="4322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2025/7/23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t>2025/7/23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OfficePLUS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 flipH="1">
            <a:off x="3176" y="523875"/>
            <a:ext cx="12188825" cy="6335713"/>
            <a:chOff x="3176" y="523875"/>
            <a:chExt cx="12188825" cy="6335713"/>
          </a:xfrm>
        </p:grpSpPr>
        <p:sp>
          <p:nvSpPr>
            <p:cNvPr id="7" name="任意多边形: 形状 6"/>
            <p:cNvSpPr>
              <a:spLocks/>
            </p:cNvSpPr>
            <p:nvPr userDrawn="1"/>
          </p:nvSpPr>
          <p:spPr bwMode="auto">
            <a:xfrm>
              <a:off x="3176" y="3371850"/>
              <a:ext cx="1020763" cy="3487738"/>
            </a:xfrm>
            <a:custGeom>
              <a:avLst/>
              <a:gdLst>
                <a:gd name="T0" fmla="*/ 0 w 643"/>
                <a:gd name="T1" fmla="*/ 0 h 2197"/>
                <a:gd name="T2" fmla="*/ 0 w 643"/>
                <a:gd name="T3" fmla="*/ 2197 h 2197"/>
                <a:gd name="T4" fmla="*/ 643 w 643"/>
                <a:gd name="T5" fmla="*/ 2197 h 2197"/>
                <a:gd name="T6" fmla="*/ 0 w 643"/>
                <a:gd name="T7" fmla="*/ 0 h 2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3" h="2197">
                  <a:moveTo>
                    <a:pt x="0" y="0"/>
                  </a:moveTo>
                  <a:lnTo>
                    <a:pt x="0" y="2197"/>
                  </a:lnTo>
                  <a:lnTo>
                    <a:pt x="643" y="21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任意多边形: 形状 7"/>
            <p:cNvSpPr>
              <a:spLocks/>
            </p:cNvSpPr>
            <p:nvPr userDrawn="1"/>
          </p:nvSpPr>
          <p:spPr bwMode="auto">
            <a:xfrm>
              <a:off x="3176" y="3371850"/>
              <a:ext cx="1020763" cy="3487738"/>
            </a:xfrm>
            <a:custGeom>
              <a:avLst/>
              <a:gdLst>
                <a:gd name="T0" fmla="*/ 0 w 643"/>
                <a:gd name="T1" fmla="*/ 0 h 2197"/>
                <a:gd name="T2" fmla="*/ 0 w 643"/>
                <a:gd name="T3" fmla="*/ 2197 h 2197"/>
                <a:gd name="T4" fmla="*/ 643 w 643"/>
                <a:gd name="T5" fmla="*/ 2197 h 2197"/>
                <a:gd name="T6" fmla="*/ 0 w 643"/>
                <a:gd name="T7" fmla="*/ 0 h 2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3" h="2197">
                  <a:moveTo>
                    <a:pt x="0" y="0"/>
                  </a:moveTo>
                  <a:lnTo>
                    <a:pt x="0" y="2197"/>
                  </a:lnTo>
                  <a:lnTo>
                    <a:pt x="643" y="219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任意多边形: 形状 8"/>
            <p:cNvSpPr>
              <a:spLocks/>
            </p:cNvSpPr>
            <p:nvPr userDrawn="1"/>
          </p:nvSpPr>
          <p:spPr bwMode="auto">
            <a:xfrm>
              <a:off x="9642476" y="523875"/>
              <a:ext cx="2549525" cy="6335713"/>
            </a:xfrm>
            <a:custGeom>
              <a:avLst/>
              <a:gdLst>
                <a:gd name="T0" fmla="*/ 1049 w 1606"/>
                <a:gd name="T1" fmla="*/ 0 h 3991"/>
                <a:gd name="T2" fmla="*/ 0 w 1606"/>
                <a:gd name="T3" fmla="*/ 0 h 3991"/>
                <a:gd name="T4" fmla="*/ 1167 w 1606"/>
                <a:gd name="T5" fmla="*/ 3991 h 3991"/>
                <a:gd name="T6" fmla="*/ 1606 w 1606"/>
                <a:gd name="T7" fmla="*/ 3991 h 3991"/>
                <a:gd name="T8" fmla="*/ 1606 w 1606"/>
                <a:gd name="T9" fmla="*/ 1903 h 3991"/>
                <a:gd name="T10" fmla="*/ 1049 w 1606"/>
                <a:gd name="T11" fmla="*/ 0 h 39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6" h="3991">
                  <a:moveTo>
                    <a:pt x="1049" y="0"/>
                  </a:moveTo>
                  <a:lnTo>
                    <a:pt x="0" y="0"/>
                  </a:lnTo>
                  <a:lnTo>
                    <a:pt x="1167" y="3991"/>
                  </a:lnTo>
                  <a:lnTo>
                    <a:pt x="1606" y="3991"/>
                  </a:lnTo>
                  <a:lnTo>
                    <a:pt x="1606" y="1903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任意多边形: 形状 9"/>
            <p:cNvSpPr>
              <a:spLocks/>
            </p:cNvSpPr>
            <p:nvPr userDrawn="1"/>
          </p:nvSpPr>
          <p:spPr bwMode="auto">
            <a:xfrm>
              <a:off x="9642476" y="523875"/>
              <a:ext cx="2549525" cy="6335713"/>
            </a:xfrm>
            <a:custGeom>
              <a:avLst/>
              <a:gdLst>
                <a:gd name="T0" fmla="*/ 1049 w 1606"/>
                <a:gd name="T1" fmla="*/ 0 h 3991"/>
                <a:gd name="T2" fmla="*/ 0 w 1606"/>
                <a:gd name="T3" fmla="*/ 0 h 3991"/>
                <a:gd name="T4" fmla="*/ 1167 w 1606"/>
                <a:gd name="T5" fmla="*/ 3991 h 3991"/>
                <a:gd name="T6" fmla="*/ 1606 w 1606"/>
                <a:gd name="T7" fmla="*/ 3991 h 3991"/>
                <a:gd name="T8" fmla="*/ 1606 w 1606"/>
                <a:gd name="T9" fmla="*/ 1903 h 3991"/>
                <a:gd name="T10" fmla="*/ 1049 w 1606"/>
                <a:gd name="T11" fmla="*/ 0 h 39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06" h="3991">
                  <a:moveTo>
                    <a:pt x="1049" y="0"/>
                  </a:moveTo>
                  <a:lnTo>
                    <a:pt x="0" y="0"/>
                  </a:lnTo>
                  <a:lnTo>
                    <a:pt x="1167" y="3991"/>
                  </a:lnTo>
                  <a:lnTo>
                    <a:pt x="1606" y="3991"/>
                  </a:lnTo>
                  <a:lnTo>
                    <a:pt x="1606" y="1903"/>
                  </a:lnTo>
                  <a:lnTo>
                    <a:pt x="10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任意多边形: 形状 11"/>
            <p:cNvSpPr>
              <a:spLocks/>
            </p:cNvSpPr>
            <p:nvPr userDrawn="1"/>
          </p:nvSpPr>
          <p:spPr bwMode="auto">
            <a:xfrm>
              <a:off x="5922962" y="1654175"/>
              <a:ext cx="6078538" cy="3549650"/>
            </a:xfrm>
            <a:custGeom>
              <a:avLst/>
              <a:gdLst>
                <a:gd name="connsiteX0" fmla="*/ 3492500 w 6078538"/>
                <a:gd name="connsiteY0" fmla="*/ 0 h 3549650"/>
                <a:gd name="connsiteX1" fmla="*/ 5040313 w 6078538"/>
                <a:gd name="connsiteY1" fmla="*/ 0 h 3549650"/>
                <a:gd name="connsiteX2" fmla="*/ 6078538 w 6078538"/>
                <a:gd name="connsiteY2" fmla="*/ 3549650 h 3549650"/>
                <a:gd name="connsiteX3" fmla="*/ 4530725 w 6078538"/>
                <a:gd name="connsiteY3" fmla="*/ 3549650 h 3549650"/>
                <a:gd name="connsiteX4" fmla="*/ 1746250 w 6078538"/>
                <a:gd name="connsiteY4" fmla="*/ 0 h 3549650"/>
                <a:gd name="connsiteX5" fmla="*/ 3294063 w 6078538"/>
                <a:gd name="connsiteY5" fmla="*/ 0 h 3549650"/>
                <a:gd name="connsiteX6" fmla="*/ 4332288 w 6078538"/>
                <a:gd name="connsiteY6" fmla="*/ 3549650 h 3549650"/>
                <a:gd name="connsiteX7" fmla="*/ 2786063 w 6078538"/>
                <a:gd name="connsiteY7" fmla="*/ 3549650 h 3549650"/>
                <a:gd name="connsiteX8" fmla="*/ 0 w 6078538"/>
                <a:gd name="connsiteY8" fmla="*/ 0 h 3549650"/>
                <a:gd name="connsiteX9" fmla="*/ 1549400 w 6078538"/>
                <a:gd name="connsiteY9" fmla="*/ 0 h 3549650"/>
                <a:gd name="connsiteX10" fmla="*/ 2587625 w 6078538"/>
                <a:gd name="connsiteY10" fmla="*/ 3549650 h 3549650"/>
                <a:gd name="connsiteX11" fmla="*/ 1038225 w 6078538"/>
                <a:gd name="connsiteY11" fmla="*/ 3549650 h 3549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78538" h="3549650">
                  <a:moveTo>
                    <a:pt x="3492500" y="0"/>
                  </a:moveTo>
                  <a:lnTo>
                    <a:pt x="5040313" y="0"/>
                  </a:lnTo>
                  <a:lnTo>
                    <a:pt x="6078538" y="3549650"/>
                  </a:lnTo>
                  <a:lnTo>
                    <a:pt x="4530725" y="3549650"/>
                  </a:lnTo>
                  <a:close/>
                  <a:moveTo>
                    <a:pt x="1746250" y="0"/>
                  </a:moveTo>
                  <a:lnTo>
                    <a:pt x="3294063" y="0"/>
                  </a:lnTo>
                  <a:lnTo>
                    <a:pt x="4332288" y="3549650"/>
                  </a:lnTo>
                  <a:lnTo>
                    <a:pt x="2786063" y="3549650"/>
                  </a:lnTo>
                  <a:close/>
                  <a:moveTo>
                    <a:pt x="0" y="0"/>
                  </a:moveTo>
                  <a:lnTo>
                    <a:pt x="1549400" y="0"/>
                  </a:lnTo>
                  <a:lnTo>
                    <a:pt x="2587625" y="3549650"/>
                  </a:lnTo>
                  <a:lnTo>
                    <a:pt x="1038225" y="3549650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836" t="-4918" r="836" b="-4918"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4" name="矩形 13"/>
            <p:cNvSpPr>
              <a:spLocks noChangeArrowheads="1"/>
            </p:cNvSpPr>
            <p:nvPr userDrawn="1"/>
          </p:nvSpPr>
          <p:spPr bwMode="auto">
            <a:xfrm>
              <a:off x="5922963" y="5810250"/>
              <a:ext cx="1806575" cy="1031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3" name="标题 12"/>
          <p:cNvSpPr>
            <a:spLocks noGrp="1"/>
          </p:cNvSpPr>
          <p:nvPr userDrawn="1">
            <p:ph type="ctrTitle" hasCustomPrompt="1"/>
          </p:nvPr>
        </p:nvSpPr>
        <p:spPr>
          <a:xfrm>
            <a:off x="6018215" y="2391691"/>
            <a:ext cx="5426076" cy="1621509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018215" y="4697927"/>
            <a:ext cx="5426076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5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18216" y="4401656"/>
            <a:ext cx="5426076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5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09AC7"/>
            </a:gs>
            <a:gs pos="14000">
              <a:schemeClr val="accent1">
                <a:lumMod val="45000"/>
                <a:lumOff val="55000"/>
              </a:schemeClr>
            </a:gs>
            <a:gs pos="97863">
              <a:srgbClr val="FFEFF3"/>
            </a:gs>
            <a:gs pos="37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t>2025/7/23</a:t>
            </a:fld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altLang="zh-CN" dirty="0"/>
              <a:t>OfficePLUS</a:t>
            </a:r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9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187451" y="2854842"/>
            <a:ext cx="5553076" cy="1041474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altLang="zh-CN" dirty="0"/>
              <a:t>Create rotation plot for slide 17 in SVM.      </a:t>
            </a:r>
          </a:p>
          <a:p>
            <a:pPr marL="457200" indent="-457200">
              <a:buAutoNum type="arabicPeriod"/>
            </a:pPr>
            <a:r>
              <a:rPr lang="en-US" altLang="zh-CN" dirty="0"/>
              <a:t>Do SVM on your data of choice.</a:t>
            </a: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HW4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err="1"/>
              <a:t>Xuxin</a:t>
            </a:r>
            <a:r>
              <a:rPr lang="en-US" altLang="zh-CN" dirty="0"/>
              <a:t> Yi      </a:t>
            </a:r>
            <a:r>
              <a:rPr lang="en-US" altLang="zh-CN" dirty="0" err="1"/>
              <a:t>Ziyue</a:t>
            </a:r>
            <a:r>
              <a:rPr lang="en-US" altLang="zh-CN" dirty="0"/>
              <a:t> Qin</a:t>
            </a:r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altLang="zh-CN" dirty="0"/>
              <a:t>Create rotation plot for slide 17 in SVM.     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640B564-44E1-020C-ABD0-90E782D37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922" y="1276342"/>
            <a:ext cx="4842872" cy="471647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A7F502F-83A3-1559-B3F1-6E5526EA6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204" y="1215251"/>
            <a:ext cx="4613768" cy="502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458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6C21B7-5983-86C1-BF01-B81819A55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4A8E04-5AF7-7B75-3A4C-28E17BAE2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US" altLang="zh-CN" dirty="0"/>
              <a:t>Create rotation plot for slide 17 in SVM.     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7E077F9-C77A-055C-0DA2-AACAEE92C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3</a:t>
            </a:fld>
            <a:endParaRPr lang="zh-CN" altLang="en-US"/>
          </a:p>
        </p:txBody>
      </p:sp>
      <p:pic>
        <p:nvPicPr>
          <p:cNvPr id="3" name="Rec 0004">
            <a:hlinkClick r:id="" action="ppaction://media"/>
            <a:extLst>
              <a:ext uri="{FF2B5EF4-FFF2-40B4-BE49-F238E27FC236}">
                <a16:creationId xmlns:a16="http://schemas.microsoft.com/office/drawing/2014/main" id="{3A700A08-DC80-6C65-4CFC-D04A4192D8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64466" y="1343091"/>
            <a:ext cx="6261285" cy="458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15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BC2AB-3A1F-E900-F8E4-4E5325509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D69D36-C99B-819A-7916-4337623A5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Do SVM on your data of choice.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D4A30A-D6E7-57D5-6A72-604489E35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8C1A52A-FD12-7552-2E2A-C1C3CD6B8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77" y="1028700"/>
            <a:ext cx="4169858" cy="351671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012157D-8BDE-3E46-1FAD-B123993480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2880" y="970220"/>
            <a:ext cx="3515317" cy="363367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2548611-9E4D-8CEE-B7A8-C3C6B44C0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8518" y="970220"/>
            <a:ext cx="3771994" cy="358007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57BABFC-08D4-8F7C-8D42-CBF56CDE9A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1948" y="3059192"/>
            <a:ext cx="4241459" cy="379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12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24DD1-9892-8B28-3D0B-BB34C5210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0EF418-9C23-20A0-AEF2-D4BB48983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 Do SVM on your data of choice.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030947-8EC0-C71A-17FB-906698689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A9A3EDB-0D2D-E439-1AF6-99CB161B092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078" y="1269539"/>
            <a:ext cx="8855001" cy="526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70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Thanks</a:t>
            </a:r>
            <a:br>
              <a:rPr lang="en-US" altLang="zh-CN"/>
            </a:br>
            <a:r>
              <a:rPr lang="en-US" altLang="zh-CN"/>
              <a:t>And Your Slogan Here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23179bc6-47f4-4d6f-a852-62795bea79ee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FF7498"/>
      </a:accent1>
      <a:accent2>
        <a:srgbClr val="FF828D"/>
      </a:accent2>
      <a:accent3>
        <a:srgbClr val="C874A4"/>
      </a:accent3>
      <a:accent4>
        <a:srgbClr val="F6C879"/>
      </a:accent4>
      <a:accent5>
        <a:srgbClr val="ECA8B8"/>
      </a:accent5>
      <a:accent6>
        <a:srgbClr val="463A52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FF7498"/>
    </a:accent1>
    <a:accent2>
      <a:srgbClr val="FF828D"/>
    </a:accent2>
    <a:accent3>
      <a:srgbClr val="C874A4"/>
    </a:accent3>
    <a:accent4>
      <a:srgbClr val="F6C879"/>
    </a:accent4>
    <a:accent5>
      <a:srgbClr val="ECA8B8"/>
    </a:accent5>
    <a:accent6>
      <a:srgbClr val="463A52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FF7498"/>
    </a:accent1>
    <a:accent2>
      <a:srgbClr val="FF828D"/>
    </a:accent2>
    <a:accent3>
      <a:srgbClr val="C874A4"/>
    </a:accent3>
    <a:accent4>
      <a:srgbClr val="F6C879"/>
    </a:accent4>
    <a:accent5>
      <a:srgbClr val="ECA8B8"/>
    </a:accent5>
    <a:accent6>
      <a:srgbClr val="463A52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59</TotalTime>
  <Words>70</Words>
  <Application>Microsoft Office PowerPoint</Application>
  <PresentationFormat>宽屏</PresentationFormat>
  <Paragraphs>13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9" baseType="lpstr">
      <vt:lpstr>Arial</vt:lpstr>
      <vt:lpstr>Calibri</vt:lpstr>
      <vt:lpstr>主题5</vt:lpstr>
      <vt:lpstr>HW4</vt:lpstr>
      <vt:lpstr>Create rotation plot for slide 17 in SVM.      </vt:lpstr>
      <vt:lpstr>Create rotation plot for slide 17 in SVM.      </vt:lpstr>
      <vt:lpstr>2. Do SVM on your data of choice.</vt:lpstr>
      <vt:lpstr>2. Do SVM on your data of choice.</vt:lpstr>
      <vt:lpstr>Thanks And Your Slogan Here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子玥 秦</cp:lastModifiedBy>
  <cp:revision>8</cp:revision>
  <cp:lastPrinted>2018-05-28T16:00:00Z</cp:lastPrinted>
  <dcterms:created xsi:type="dcterms:W3CDTF">2018-05-28T16:00:00Z</dcterms:created>
  <dcterms:modified xsi:type="dcterms:W3CDTF">2025-07-23T10:56:07Z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